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37"/>
          <c:h val="0.859698366955277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12,5%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65,7%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15,4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5,5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12.5</c:v>
                </c:pt>
                <c:pt idx="1">
                  <c:v>65.7</c:v>
                </c:pt>
                <c:pt idx="2">
                  <c:v>15.4</c:v>
                </c:pt>
                <c:pt idx="3">
                  <c:v>1</c:v>
                </c:pt>
                <c:pt idx="4">
                  <c:v>5.4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63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8.6</c:v>
                </c:pt>
                <c:pt idx="1">
                  <c:v>8.9</c:v>
                </c:pt>
                <c:pt idx="2">
                  <c:v>2.7</c:v>
                </c:pt>
                <c:pt idx="3">
                  <c:v>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0828672"/>
        <c:axId val="80846848"/>
        <c:axId val="0"/>
      </c:bar3DChart>
      <c:catAx>
        <c:axId val="80828672"/>
        <c:scaling>
          <c:orientation val="minMax"/>
        </c:scaling>
        <c:axPos val="b"/>
        <c:numFmt formatCode="General" sourceLinked="1"/>
        <c:tickLblPos val="nextTo"/>
        <c:crossAx val="80846848"/>
        <c:crosses val="autoZero"/>
        <c:auto val="1"/>
        <c:lblAlgn val="ctr"/>
        <c:lblOffset val="100"/>
      </c:catAx>
      <c:valAx>
        <c:axId val="80846848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80828672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11.12.2019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2020-2022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2020 год и  плановый период 2021и 2022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2020-2022годы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01.11.2019г. №113).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2020-2022годы.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14578,5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10365,4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8472,5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5383,2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5701,9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5966,6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9195,3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4663,5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2505,9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14578,5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10365,4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8472,5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(проект)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14578,5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14578,5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661,7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817,5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293,0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9195,3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2,7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41,7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5259,5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208,0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2902,2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60,0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5928,8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10365,4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10365,4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943,1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825,8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4663,5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2,8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43,4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5745,3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214,4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2743,9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50,0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1411,8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8472,5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8472,5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1131,8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900,0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2505,9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2,9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45,1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5601,4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150,0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973,7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50,0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1647,4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5928,8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150,0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5279,5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2902,2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2020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208,0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425</TotalTime>
  <Words>578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Проект бюджета Екатериновского сельского поселения Матвеево-Курганского района на 2020-2022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56</cp:revision>
  <dcterms:created xsi:type="dcterms:W3CDTF">2014-05-11T13:45:39Z</dcterms:created>
  <dcterms:modified xsi:type="dcterms:W3CDTF">2019-12-11T06:42:08Z</dcterms:modified>
</cp:coreProperties>
</file>